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8" r:id="rId4"/>
    <p:sldMasterId id="2147483726" r:id="rId5"/>
    <p:sldMasterId id="2147483743" r:id="rId6"/>
  </p:sldMasterIdLst>
  <p:notesMasterIdLst>
    <p:notesMasterId r:id="rId22"/>
  </p:notesMasterIdLst>
  <p:sldIdLst>
    <p:sldId id="256" r:id="rId7"/>
    <p:sldId id="266" r:id="rId8"/>
    <p:sldId id="264" r:id="rId9"/>
    <p:sldId id="263" r:id="rId10"/>
    <p:sldId id="258" r:id="rId11"/>
    <p:sldId id="262" r:id="rId12"/>
    <p:sldId id="259" r:id="rId13"/>
    <p:sldId id="257" r:id="rId14"/>
    <p:sldId id="261" r:id="rId15"/>
    <p:sldId id="260" r:id="rId16"/>
    <p:sldId id="265" r:id="rId17"/>
    <p:sldId id="268" r:id="rId18"/>
    <p:sldId id="267" r:id="rId19"/>
    <p:sldId id="269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4T21:44:51.840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B42ED-3925-438E-8BB0-8F9984857F00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BCD65-AC35-40D6-97C9-A0C32421E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3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CD65-AC35-40D6-97C9-A0C32421E2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7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5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1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73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0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5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7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44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20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31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7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02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27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26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71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067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35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784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10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68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3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9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021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83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35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39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964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85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724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963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15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03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08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20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288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46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183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558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03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777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1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63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01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7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2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21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39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63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46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29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81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72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6063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36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1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37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01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153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542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03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603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83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257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56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862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3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23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359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489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144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69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676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3946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162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212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535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8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32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85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898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334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528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726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507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590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890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885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9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65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08387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6667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928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474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088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1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0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15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8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45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63CD24-F3F6-4D84-918E-3E731ECEF0E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A36F-B864-4F29-A58A-9A086DC58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58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82" y="0"/>
            <a:ext cx="11045228" cy="68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00" y="494681"/>
            <a:ext cx="11778559" cy="1499616"/>
          </a:xfrm>
        </p:spPr>
        <p:txBody>
          <a:bodyPr>
            <a:noAutofit/>
          </a:bodyPr>
          <a:lstStyle/>
          <a:p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Теңгенің қасбеттеріне еліміздің мәдени, саяси өмірінде өшпес із қалдырған тариxи тұлғалардың бейнесі басылса, сырт тұсына кең байтақ жеріміздің сұлу табиғаты мен тариxи сәулет нысандары енді.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89703"/>
            <a:ext cx="7149275" cy="43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4" y="3713"/>
            <a:ext cx="11784563" cy="68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47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391"/>
            <a:ext cx="9125893" cy="68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485" y="2045"/>
            <a:ext cx="9153053" cy="6855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13" y="2428000"/>
            <a:ext cx="5842188" cy="3742327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27000">
              <a:srgbClr val="00B0F0"/>
            </a:glow>
          </a:effectLst>
        </p:spPr>
      </p:pic>
    </p:spTree>
    <p:extLst>
      <p:ext uri="{BB962C8B-B14F-4D97-AF65-F5344CB8AC3E}">
        <p14:creationId xmlns:p14="http://schemas.microsoft.com/office/powerpoint/2010/main" val="19278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79" y="510296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kk-KZ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 бөліп тыңдағандарыңызға көп рахмет! Тәуелсіз еліміз асқақтап, биіктерден көріне берсін!</a:t>
            </a:r>
            <a:endParaRPr lang="ru-RU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Ò±Ð»ÑÑÑÒ ÑÐµÒ£Ð³Ðµ-Ð¼Ð°ÐºÑÐ°Ð½ÑÑÑÐ¼ÑÐ·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8960" cy="49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34" y="447869"/>
            <a:ext cx="10310327" cy="2071396"/>
          </a:xfrm>
        </p:spPr>
        <p:txBody>
          <a:bodyPr/>
          <a:lstStyle/>
          <a:p>
            <a:pPr algn="ctr"/>
            <a:r>
              <a:rPr lang="ru-RU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Rue</a:t>
            </a:r>
            <a:r>
              <a:rPr lang="ru-RU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186" y="3150606"/>
            <a:ext cx="9257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Англияның</a:t>
            </a:r>
            <a:r>
              <a:rPr lang="ru-RU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фабрикасы</a:t>
            </a:r>
            <a:endParaRPr lang="ru-RU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" y="1996751"/>
            <a:ext cx="11915192" cy="2836506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Тимур </a:t>
            </a:r>
            <a:r>
              <a:rPr lang="ru-RU" sz="5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Сүлейменов</a:t>
            </a:r>
            <a:r>
              <a:rPr lang="ru-RU" sz="5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Меңдібай</a:t>
            </a:r>
            <a:r>
              <a:rPr lang="ru-RU" sz="5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Алин, </a:t>
            </a:r>
            <a:r>
              <a:rPr lang="ru-RU" sz="5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Ағымсалы</a:t>
            </a:r>
            <a:r>
              <a:rPr lang="ru-RU" sz="5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Дүзелханов</a:t>
            </a:r>
            <a:r>
              <a:rPr lang="ru-RU" sz="5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Қайролла</a:t>
            </a:r>
            <a:r>
              <a:rPr lang="ru-RU" sz="5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Әбжәлеловтер</a:t>
            </a:r>
            <a:r>
              <a:rPr lang="ru-RU" sz="5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ÐÐ°ÑÑÐ¸Ð½ÐºÐ¸ Ð¿Ð¾ Ð·Ð°Ð¿ÑÐ¾ÑÑ Ò±Ð»ÑÑÑÒ ÑÐµÒ£Ð³Ðµ-Ð¼Ð°ÐºÑÐ°Ð½ÑÑÑÐ¼ÑÐ·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62963" y="1330860"/>
            <a:ext cx="11795061" cy="18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еліміздегі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ақша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ақша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пайдаланылған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Сырдарияда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Отырар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алқабында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түркі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билеушілері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Жетісуда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түргештер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7-8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ғасырларда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ақшаларын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шығарған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Отырар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Исфиджабта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монет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сарайлары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істеген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22598" cy="687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901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550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033" y="2054924"/>
            <a:ext cx="7217737" cy="480307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6299" y="-69744"/>
            <a:ext cx="11985701" cy="2124668"/>
          </a:xfrm>
        </p:spPr>
        <p:txBody>
          <a:bodyPr>
            <a:noAutofit/>
          </a:bodyPr>
          <a:lstStyle/>
          <a:p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Сөйтіп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1993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қарашасында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Президентінің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Жарлығымен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валютаның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енгізілуі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631" y="1599203"/>
            <a:ext cx="11985701" cy="2990903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 </a:t>
            </a:r>
            <a:r>
              <a:rPr lang="ru-RU" sz="4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4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қарашасында</a:t>
            </a:r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</a:t>
            </a:r>
            <a:r>
              <a:rPr lang="ru-RU" sz="4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валютасы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«ТЕҢГЕ» </a:t>
            </a:r>
            <a:r>
              <a:rPr lang="ru-RU" sz="4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айналымға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толығымен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енгізілді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беттерінде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мәңгілікке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сақталды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1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172</TotalTime>
  <Words>142</Words>
  <Application>Microsoft Office PowerPoint</Application>
  <PresentationFormat>Широкоэкранный</PresentationFormat>
  <Paragraphs>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Calibri</vt:lpstr>
      <vt:lpstr>Century Gothic</vt:lpstr>
      <vt:lpstr>Garamond</vt:lpstr>
      <vt:lpstr>Times New Roman</vt:lpstr>
      <vt:lpstr>Tw Cen MT</vt:lpstr>
      <vt:lpstr>Tw Cen MT Condensed</vt:lpstr>
      <vt:lpstr>Wingdings 3</vt:lpstr>
      <vt:lpstr>Интеграл</vt:lpstr>
      <vt:lpstr>Сектор</vt:lpstr>
      <vt:lpstr>Натуральные материалы</vt:lpstr>
      <vt:lpstr>Ион</vt:lpstr>
      <vt:lpstr>Легкий дым</vt:lpstr>
      <vt:lpstr>1_Ион</vt:lpstr>
      <vt:lpstr>Презентация PowerPoint</vt:lpstr>
      <vt:lpstr>"De La Rue" </vt:lpstr>
      <vt:lpstr>Тимур Сүлейменов, Меңдібай Алин, Ағымсалы Дүзелханов, Қайролла Әбжәлеловтер </vt:lpstr>
      <vt:lpstr>Теңге еліміздегі алғашқы ақша емес. Ежелгі Қазақстан аумағында ақша бұдан көптеген ғасырлар бұрын пайдаланылған. Сырдарияда, Отырар алқабында түркі билеушілері, ал Жетісуда түргештер 7-8 ғасырларда өз ақшаларын шығарған. Отырар мен Исфиджабта монет сарайлары жұмыс істеген. </vt:lpstr>
      <vt:lpstr>Презентация PowerPoint</vt:lpstr>
      <vt:lpstr>Презентация PowerPoint</vt:lpstr>
      <vt:lpstr>Презентация PowerPoint</vt:lpstr>
      <vt:lpstr>Сөйтіп, 1993 жылдың 12 қарашасында Қазақстан Республикасы Президентінің Жарлығымен Қазақстан Республикасы аумағында ұлттық валютаның енгізілуі туралы шешім қабылдан</vt:lpstr>
      <vt:lpstr>1993 жылдың 15 қарашасында Қазақстан Республикасының ұлттық валютасы «ТЕҢГЕ» айналымға толығымен енгізілді. Бұл күн тарих беттерінде мәңгілікке сақталды!</vt:lpstr>
      <vt:lpstr>Теңгенің қасбеттеріне еліміздің мәдени, саяси өмірінде өшпес із қалдырған тариxи тұлғалардың бейнесі басылса, сырт тұсына кең байтақ жеріміздің сұлу табиғаты мен тариxи сәулет нысандары енді. </vt:lpstr>
      <vt:lpstr>Презентация PowerPoint</vt:lpstr>
      <vt:lpstr>Презентация PowerPoint</vt:lpstr>
      <vt:lpstr>Презентация PowerPoint</vt:lpstr>
      <vt:lpstr>Презентация PowerPoint</vt:lpstr>
      <vt:lpstr>Көңіл бөліп тыңдағандарыңызға көп рахмет! Тәуелсіз еліміз асқақтап, биіктерден көріне берсін!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2018-11-14T13:25:52Z</dcterms:created>
  <dcterms:modified xsi:type="dcterms:W3CDTF">2018-11-14T16:18:26Z</dcterms:modified>
</cp:coreProperties>
</file>